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70" r:id="rId6"/>
    <p:sldId id="261" r:id="rId7"/>
    <p:sldId id="260" r:id="rId8"/>
    <p:sldId id="264" r:id="rId9"/>
    <p:sldId id="263" r:id="rId10"/>
    <p:sldId id="268" r:id="rId11"/>
    <p:sldId id="267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7" d="100"/>
          <a:sy n="67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DAFCC-68EA-4635-A5DF-E4EE8797E2C8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06F8E-F656-40B4-8281-E4D79C30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25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06F8E-F656-40B4-8281-E4D79C3066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03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94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8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4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78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64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71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7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88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5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72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2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E45FC-386F-4F16-966B-DC7527E68C9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3BD46-A6BA-49E5-99B3-F6D4F2D66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142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RF3KZ1HbWciE8r84Vo6KsEdQYqGPaYLsl_WuQfGDDulhADS3s-B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191000" cy="313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3200" y="5334000"/>
            <a:ext cx="30519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Make a wish!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911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21028491">
            <a:off x="978666" y="1066800"/>
            <a:ext cx="5904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does this </a:t>
            </a:r>
            <a:r>
              <a:rPr lang="en-US" sz="2400" dirty="0" smtClean="0"/>
              <a:t>man wish had not happened? </a:t>
            </a:r>
            <a:endParaRPr lang="en-US" sz="2400" dirty="0"/>
          </a:p>
        </p:txBody>
      </p:sp>
      <p:pic>
        <p:nvPicPr>
          <p:cNvPr id="1027" name="Picture 3" descr="C:\Users\Martha\Desktop\2014-03-13_204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1914524"/>
            <a:ext cx="6443662" cy="441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7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0.gstatic.com/images?q=tbn:ANd9GcQC5cnf-T6umwQMpBgWq072dqoW1M8q9wMP6YpfDxv0DKE-fexJ7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000250"/>
            <a:ext cx="4343400" cy="440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95600" y="16764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 rot="21116706">
            <a:off x="2362200" y="1009348"/>
            <a:ext cx="3054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prstClr val="white"/>
                </a:solidFill>
              </a:rPr>
              <a:t>What does this man wish? </a:t>
            </a:r>
          </a:p>
        </p:txBody>
      </p:sp>
    </p:spTree>
    <p:extLst>
      <p:ext uri="{BB962C8B-B14F-4D97-AF65-F5344CB8AC3E}">
        <p14:creationId xmlns:p14="http://schemas.microsoft.com/office/powerpoint/2010/main" val="325092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533400"/>
            <a:ext cx="548640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What do you regret?  </a:t>
            </a:r>
          </a:p>
          <a:p>
            <a:endParaRPr lang="en-US" b="1" dirty="0"/>
          </a:p>
          <a:p>
            <a:r>
              <a:rPr lang="en-US" b="1" dirty="0" smtClean="0"/>
              <a:t>I wish I had hugged my child more often. 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I wish I had  tried to stop the argument.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 </a:t>
            </a:r>
          </a:p>
          <a:p>
            <a:endParaRPr lang="en-US" b="1" dirty="0"/>
          </a:p>
          <a:p>
            <a:r>
              <a:rPr lang="en-US" b="1" dirty="0" smtClean="0"/>
              <a:t>                                         I wish I had  smiled more. 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I wish I had said something encouraging. 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048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https://encrypted-tbn3.gstatic.com/images?q=tbn:ANd9GcTJCc_SYhofNkRPZxVL_sf_klrViymspGNcSVNUvIkJgWH654GQn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478" y="2384294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encrypted-tbn0.gstatic.com/images?q=tbn:ANd9GcTL-mucz45pawCe9L2sW_vry3PtdE_E-JcjbE_jM0u_td73YmGSQ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" y="3733800"/>
            <a:ext cx="2600325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encrypted-tbn1.gstatic.com/images?q=tbn:ANd9GcQTwIDlK8LM2shhVhB8R6dAcM4XHibE3sv0VyXFIX3YkwoMDod2m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187" y="5068193"/>
            <a:ext cx="3114675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95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0399" y="762000"/>
            <a:ext cx="3122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What do you wish? </a:t>
            </a:r>
            <a:endParaRPr lang="en-US" sz="2800" b="1" i="1" dirty="0"/>
          </a:p>
        </p:txBody>
      </p:sp>
      <p:pic>
        <p:nvPicPr>
          <p:cNvPr id="10242" name="Picture 2" descr="https://encrypted-tbn0.gstatic.com/images?q=tbn:ANd9GcT8r1ZufUPWuWi28uBNsgpwHMcUykxnp_q4bvdZsF7Wbp70SS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28800"/>
            <a:ext cx="4038600" cy="398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61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3105835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http://www.youtube.com/watch?v=4j6khHf8zio&amp;feature=fvst</a:t>
            </a:r>
          </a:p>
        </p:txBody>
      </p:sp>
    </p:spTree>
    <p:extLst>
      <p:ext uri="{BB962C8B-B14F-4D97-AF65-F5344CB8AC3E}">
        <p14:creationId xmlns:p14="http://schemas.microsoft.com/office/powerpoint/2010/main" val="144323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QQn5WhEWiTIcH3l7rMNfbIN3ECfIs0hYFI9xtEhJibDLK4DLuez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752" y="1371600"/>
            <a:ext cx="4776247" cy="357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1600" y="5412938"/>
            <a:ext cx="5968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When you make a wish you are speculating or </a:t>
            </a:r>
          </a:p>
          <a:p>
            <a:r>
              <a:rPr lang="en-US" sz="2400" dirty="0" smtClean="0"/>
              <a:t>imagining a different future, present or past.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51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2.gstatic.com/images?q=tbn:ANd9GcSsOF1nuIDTvOsyw48bCG_h2mMKToKL4-LlSZCZCGDMlSpZpw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145" y="1600200"/>
            <a:ext cx="424568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53262" y="5324840"/>
            <a:ext cx="4497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 does  this sports fan wish?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781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1981200"/>
            <a:ext cx="428335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000" i="1" dirty="0" smtClean="0"/>
              <a:t>“I wish my team </a:t>
            </a:r>
            <a:r>
              <a:rPr lang="en-US" sz="2000" i="1" u="sng" dirty="0" smtClean="0"/>
              <a:t>would </a:t>
            </a:r>
            <a:r>
              <a:rPr lang="en-US" sz="2000" i="1" dirty="0" smtClean="0"/>
              <a:t>win a game !!!” 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52600" y="1066800"/>
            <a:ext cx="52064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    Wishing about the future:    </a:t>
            </a:r>
          </a:p>
          <a:p>
            <a:r>
              <a:rPr lang="en-US" sz="3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would + base form of the verb</a:t>
            </a:r>
            <a:endParaRPr lang="en-US" sz="3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53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0.gstatic.com/images?q=tbn:ANd9GcTxIHxq7Yt9ITDWmH0g6-qmdQC5hNr4scDjcBhLkyhDM7DPG8W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08">
            <a:off x="1143000" y="129540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3.gstatic.com/images?q=tbn:ANd9GcRLYuVra5TqlcroVjwGdRikGIgyolvHEKD4LbXK1WA0rjgtqH33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3412">
            <a:off x="3872010" y="2380969"/>
            <a:ext cx="2524125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0.gstatic.com/images?q=tbn:ANd9GcRS0FN42MzeqZhU1o_eliVOmpLCXAsh_9DcVldkqIgxNPvk9u7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3239">
            <a:off x="1143000" y="4459816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encrypted-tbn2.gstatic.com/images?q=tbn:ANd9GcQljL6ePTb6c5sPkhuf9tJp--qLSac1DJx27TXDw5pNoBc6WwklK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1079">
            <a:off x="6594764" y="4114800"/>
            <a:ext cx="1676400" cy="243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95800" y="685800"/>
            <a:ext cx="37989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 wish there would be an end</a:t>
            </a:r>
          </a:p>
          <a:p>
            <a:r>
              <a:rPr lang="en-US" sz="2400" dirty="0" smtClean="0"/>
              <a:t> to human suffering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056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2.gstatic.com/images?q=tbn:ANd9GcQ0oFNHIqkKfRbHfMCMWdr9XqvM_NuoS-9gmeykJgGqFT3kLEK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3649948" cy="242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0800" y="4599709"/>
            <a:ext cx="4431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is he wishing for right now?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747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1074510"/>
            <a:ext cx="7162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dirty="0">
                <a:solidFill>
                  <a:prstClr val="white"/>
                </a:solidFill>
              </a:rPr>
              <a:t>Wishing about the </a:t>
            </a:r>
            <a:r>
              <a:rPr lang="en-US" sz="3200" dirty="0" smtClean="0">
                <a:solidFill>
                  <a:prstClr val="white"/>
                </a:solidFill>
              </a:rPr>
              <a:t>present    </a:t>
            </a:r>
            <a:endParaRPr lang="en-US" sz="3200" dirty="0">
              <a:solidFill>
                <a:prstClr val="white"/>
              </a:solidFill>
            </a:endParaRPr>
          </a:p>
          <a:p>
            <a:pPr lvl="0" algn="ctr"/>
            <a:r>
              <a:rPr lang="en-US" sz="3200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Use </a:t>
            </a:r>
            <a:r>
              <a:rPr lang="en-US" sz="3200" b="1" u="sng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past  tense </a:t>
            </a:r>
            <a:r>
              <a:rPr lang="en-US" sz="3200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in the dependent clause</a:t>
            </a:r>
            <a:endParaRPr lang="en-US" sz="3200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930236"/>
            <a:ext cx="8305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“I wish I </a:t>
            </a:r>
            <a:r>
              <a:rPr lang="en-US" sz="2400" i="1" u="sng" dirty="0" smtClean="0"/>
              <a:t>had</a:t>
            </a:r>
            <a:r>
              <a:rPr lang="en-US" sz="2400" i="1" dirty="0" smtClean="0"/>
              <a:t> never </a:t>
            </a:r>
            <a:r>
              <a:rPr lang="en-US" sz="2400" i="1" u="sng" dirty="0" smtClean="0"/>
              <a:t>left</a:t>
            </a:r>
            <a:r>
              <a:rPr lang="en-US" sz="2400" i="1" dirty="0" smtClean="0"/>
              <a:t> home!”</a:t>
            </a:r>
          </a:p>
          <a:p>
            <a:endParaRPr lang="en-US" sz="2400" dirty="0"/>
          </a:p>
          <a:p>
            <a:r>
              <a:rPr lang="en-US" sz="2400" dirty="0" smtClean="0"/>
              <a:t>                                                            “</a:t>
            </a:r>
            <a:r>
              <a:rPr lang="en-US" sz="2400" i="1" dirty="0" smtClean="0"/>
              <a:t>I wish we </a:t>
            </a:r>
            <a:r>
              <a:rPr lang="en-US" sz="2400" i="1" u="sng" dirty="0" smtClean="0"/>
              <a:t>were</a:t>
            </a:r>
            <a:r>
              <a:rPr lang="en-US" sz="2400" i="1" dirty="0" smtClean="0"/>
              <a:t>  still together</a:t>
            </a:r>
            <a:r>
              <a:rPr lang="en-US" sz="2400" dirty="0" smtClean="0"/>
              <a:t>.”   </a:t>
            </a:r>
            <a:endParaRPr lang="en-US" sz="2400" dirty="0"/>
          </a:p>
        </p:txBody>
      </p:sp>
      <p:pic>
        <p:nvPicPr>
          <p:cNvPr id="5129" name="Picture 9" descr="https://encrypted-tbn3.gstatic.com/images?q=tbn:ANd9GcR17SXGzXM1zUjYTwiZ2ZlISXfGSiKYlwVgJfOhpDOey4DoUTf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1"/>
            <a:ext cx="2950436" cy="220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https://encrypted-tbn0.gstatic.com/images?q=tbn:ANd9GcQby5pCy-miT_E_dcPsXqlwOZtHrNPGaulWbb6fBk1oApADoJJ2h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495800"/>
            <a:ext cx="22669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67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1074510"/>
            <a:ext cx="716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dirty="0">
                <a:solidFill>
                  <a:prstClr val="white"/>
                </a:solidFill>
              </a:rPr>
              <a:t>Wishing about the </a:t>
            </a:r>
            <a:r>
              <a:rPr lang="en-US" sz="3200" dirty="0" smtClean="0">
                <a:solidFill>
                  <a:prstClr val="white"/>
                </a:solidFill>
              </a:rPr>
              <a:t>past  </a:t>
            </a:r>
            <a:endParaRPr lang="en-US" sz="3200" dirty="0">
              <a:solidFill>
                <a:prstClr val="white"/>
              </a:solidFill>
            </a:endParaRPr>
          </a:p>
          <a:p>
            <a:pPr lvl="0" algn="ctr"/>
            <a:r>
              <a:rPr lang="en-US" sz="3200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Use </a:t>
            </a:r>
            <a:r>
              <a:rPr lang="en-US" sz="3200" b="1" u="sng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had + past participle </a:t>
            </a:r>
            <a:r>
              <a:rPr lang="en-US" sz="3200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in the dependent clause</a:t>
            </a:r>
            <a:endParaRPr lang="en-US" sz="3200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930236"/>
            <a:ext cx="8305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“I wish I </a:t>
            </a:r>
            <a:r>
              <a:rPr lang="en-US" sz="2400" i="1" u="sng" dirty="0" smtClean="0"/>
              <a:t>had bought </a:t>
            </a:r>
            <a:r>
              <a:rPr lang="en-US" sz="2400" i="1" dirty="0" smtClean="0"/>
              <a:t>those tickets on the Internet!”</a:t>
            </a:r>
          </a:p>
          <a:p>
            <a:endParaRPr lang="en-US" sz="2400" dirty="0"/>
          </a:p>
          <a:p>
            <a:r>
              <a:rPr lang="en-US" sz="2400" dirty="0" smtClean="0"/>
              <a:t>                                                            “</a:t>
            </a:r>
            <a:r>
              <a:rPr lang="en-US" sz="2400" i="1" dirty="0" smtClean="0"/>
              <a:t>I wish we </a:t>
            </a:r>
            <a:r>
              <a:rPr lang="en-US" sz="2400" i="1" u="sng" dirty="0" smtClean="0"/>
              <a:t>had not argued</a:t>
            </a:r>
            <a:r>
              <a:rPr lang="en-US" sz="2400" dirty="0" smtClean="0"/>
              <a:t>.”   </a:t>
            </a:r>
            <a:endParaRPr lang="en-US" sz="2400" dirty="0"/>
          </a:p>
        </p:txBody>
      </p:sp>
      <p:pic>
        <p:nvPicPr>
          <p:cNvPr id="7" name="Picture 2" descr="https://encrypted-tbn2.gstatic.com/images?q=tbn:ANd9GcSsOF1nuIDTvOsyw48bCG_h2mMKToKL4-LlSZCZCGDMlSpZpw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64" y="3657600"/>
            <a:ext cx="3506098" cy="232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encrypted-tbn3.gstatic.com/images?q=tbn:ANd9GcQbJ7xIOGZclyRLVNC6ct2w-ejVr429_SqUn4gY0CVZQDj_4qbOS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329545"/>
            <a:ext cx="309172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03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3262" y="5324840"/>
            <a:ext cx="4531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do you wish about the past? </a:t>
            </a:r>
            <a:endParaRPr lang="en-US" sz="2400" dirty="0"/>
          </a:p>
        </p:txBody>
      </p:sp>
      <p:pic>
        <p:nvPicPr>
          <p:cNvPr id="7170" name="Picture 2" descr="http://www.darna-village-aqaba-jordan-hotel.com/images/happy-new-year-2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262" y="990600"/>
            <a:ext cx="45720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89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210</Words>
  <Application>Microsoft Office PowerPoint</Application>
  <PresentationFormat>On-screen Show (4:3)</PresentationFormat>
  <Paragraphs>51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</dc:creator>
  <cp:lastModifiedBy>Martha</cp:lastModifiedBy>
  <cp:revision>18</cp:revision>
  <dcterms:created xsi:type="dcterms:W3CDTF">2012-09-29T03:42:10Z</dcterms:created>
  <dcterms:modified xsi:type="dcterms:W3CDTF">2014-03-14T03:43:17Z</dcterms:modified>
</cp:coreProperties>
</file>